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610" r:id="rId2"/>
    <p:sldId id="619" r:id="rId3"/>
    <p:sldId id="620" r:id="rId4"/>
    <p:sldId id="621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4" autoAdjust="0"/>
    <p:restoredTop sz="94660"/>
  </p:normalViewPr>
  <p:slideViewPr>
    <p:cSldViewPr snapToGrid="0">
      <p:cViewPr>
        <p:scale>
          <a:sx n="125" d="100"/>
          <a:sy n="125" d="100"/>
        </p:scale>
        <p:origin x="73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0FFA4-0949-AC74-E431-2247EF86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CFB81-0937-AB08-F845-FE7C8821F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BA4A6-C31B-0F47-3915-2C3996CB5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D7FC-4E4C-546D-D2FE-AC593292E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8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30.09.2025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414882" y="1925390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389217" y="1937182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hteck 25">
            <a:extLst>
              <a:ext uri="{FF2B5EF4-FFF2-40B4-BE49-F238E27FC236}">
                <a16:creationId xmlns:a16="http://schemas.microsoft.com/office/drawing/2014/main" id="{36565B0C-EEC3-8AC3-C049-E34986D10801}"/>
              </a:ext>
            </a:extLst>
          </p:cNvPr>
          <p:cNvSpPr/>
          <p:nvPr/>
        </p:nvSpPr>
        <p:spPr>
          <a:xfrm>
            <a:off x="784112" y="2006218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hteck 26">
            <a:extLst>
              <a:ext uri="{FF2B5EF4-FFF2-40B4-BE49-F238E27FC236}">
                <a16:creationId xmlns:a16="http://schemas.microsoft.com/office/drawing/2014/main" id="{10FAFEFE-5DCA-16AD-EABE-7653607DDAE4}"/>
              </a:ext>
            </a:extLst>
          </p:cNvPr>
          <p:cNvSpPr/>
          <p:nvPr/>
        </p:nvSpPr>
        <p:spPr>
          <a:xfrm>
            <a:off x="784112" y="2136590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hteck 27">
            <a:extLst>
              <a:ext uri="{FF2B5EF4-FFF2-40B4-BE49-F238E27FC236}">
                <a16:creationId xmlns:a16="http://schemas.microsoft.com/office/drawing/2014/main" id="{590921EC-ED27-2C00-30B5-5357688374E9}"/>
              </a:ext>
            </a:extLst>
          </p:cNvPr>
          <p:cNvSpPr/>
          <p:nvPr/>
        </p:nvSpPr>
        <p:spPr>
          <a:xfrm>
            <a:off x="784112" y="2266828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6A168EE-AE77-9EB4-37B5-225223B6067E}"/>
              </a:ext>
            </a:extLst>
          </p:cNvPr>
          <p:cNvSpPr/>
          <p:nvPr/>
        </p:nvSpPr>
        <p:spPr>
          <a:xfrm>
            <a:off x="784112" y="2397200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843343" y="2227904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592605" y="-735015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593251" y="1925390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656267" y="1937182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hteck 25">
            <a:extLst>
              <a:ext uri="{FF2B5EF4-FFF2-40B4-BE49-F238E27FC236}">
                <a16:creationId xmlns:a16="http://schemas.microsoft.com/office/drawing/2014/main" id="{9B7EE6CB-3A76-29DA-72B4-C4693059CA77}"/>
              </a:ext>
            </a:extLst>
          </p:cNvPr>
          <p:cNvSpPr/>
          <p:nvPr/>
        </p:nvSpPr>
        <p:spPr>
          <a:xfrm flipH="1">
            <a:off x="1988145" y="2006218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hteck 26">
            <a:extLst>
              <a:ext uri="{FF2B5EF4-FFF2-40B4-BE49-F238E27FC236}">
                <a16:creationId xmlns:a16="http://schemas.microsoft.com/office/drawing/2014/main" id="{83486B72-0AB5-A612-196A-71D2ABEB6DF7}"/>
              </a:ext>
            </a:extLst>
          </p:cNvPr>
          <p:cNvSpPr/>
          <p:nvPr/>
        </p:nvSpPr>
        <p:spPr>
          <a:xfrm flipH="1">
            <a:off x="1988145" y="2136590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hteck 27">
            <a:extLst>
              <a:ext uri="{FF2B5EF4-FFF2-40B4-BE49-F238E27FC236}">
                <a16:creationId xmlns:a16="http://schemas.microsoft.com/office/drawing/2014/main" id="{748C34A5-A5B3-7619-E69F-092632E62BA7}"/>
              </a:ext>
            </a:extLst>
          </p:cNvPr>
          <p:cNvSpPr/>
          <p:nvPr/>
        </p:nvSpPr>
        <p:spPr>
          <a:xfrm flipH="1">
            <a:off x="1988145" y="2266828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Rechteck 28">
            <a:extLst>
              <a:ext uri="{FF2B5EF4-FFF2-40B4-BE49-F238E27FC236}">
                <a16:creationId xmlns:a16="http://schemas.microsoft.com/office/drawing/2014/main" id="{904CDB66-F2CA-5F85-AE77-D0F82978253F}"/>
              </a:ext>
            </a:extLst>
          </p:cNvPr>
          <p:cNvSpPr/>
          <p:nvPr/>
        </p:nvSpPr>
        <p:spPr>
          <a:xfrm flipH="1">
            <a:off x="1988145" y="2397200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2084727" y="2227904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672021" y="1925390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646923" y="1937182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hteck 25">
            <a:extLst>
              <a:ext uri="{FF2B5EF4-FFF2-40B4-BE49-F238E27FC236}">
                <a16:creationId xmlns:a16="http://schemas.microsoft.com/office/drawing/2014/main" id="{C68EDF21-2C0A-9E19-2249-7A644045482E}"/>
              </a:ext>
            </a:extLst>
          </p:cNvPr>
          <p:cNvSpPr/>
          <p:nvPr/>
        </p:nvSpPr>
        <p:spPr>
          <a:xfrm>
            <a:off x="3041818" y="2006218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hteck 26">
            <a:extLst>
              <a:ext uri="{FF2B5EF4-FFF2-40B4-BE49-F238E27FC236}">
                <a16:creationId xmlns:a16="http://schemas.microsoft.com/office/drawing/2014/main" id="{52A6ABB3-025B-9105-B9E4-4E7F097E836E}"/>
              </a:ext>
            </a:extLst>
          </p:cNvPr>
          <p:cNvSpPr/>
          <p:nvPr/>
        </p:nvSpPr>
        <p:spPr>
          <a:xfrm>
            <a:off x="3041817" y="2136590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hteck 27">
            <a:extLst>
              <a:ext uri="{FF2B5EF4-FFF2-40B4-BE49-F238E27FC236}">
                <a16:creationId xmlns:a16="http://schemas.microsoft.com/office/drawing/2014/main" id="{DF1B31F5-37B0-0211-F790-3422751C2BEC}"/>
              </a:ext>
            </a:extLst>
          </p:cNvPr>
          <p:cNvSpPr/>
          <p:nvPr/>
        </p:nvSpPr>
        <p:spPr>
          <a:xfrm>
            <a:off x="3041818" y="2266828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hteck 28">
            <a:extLst>
              <a:ext uri="{FF2B5EF4-FFF2-40B4-BE49-F238E27FC236}">
                <a16:creationId xmlns:a16="http://schemas.microsoft.com/office/drawing/2014/main" id="{8F9875AF-1FCD-7206-C6BF-1B82CF563257}"/>
              </a:ext>
            </a:extLst>
          </p:cNvPr>
          <p:cNvSpPr/>
          <p:nvPr/>
        </p:nvSpPr>
        <p:spPr>
          <a:xfrm>
            <a:off x="3041818" y="2397200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3100483" y="2227904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850391" y="1925390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913972" y="1937182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043416A5-4156-81EE-3F40-5ADD073C63F8}"/>
              </a:ext>
            </a:extLst>
          </p:cNvPr>
          <p:cNvSpPr/>
          <p:nvPr/>
        </p:nvSpPr>
        <p:spPr>
          <a:xfrm flipH="1">
            <a:off x="4245850" y="2006218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Rechteck 26">
            <a:extLst>
              <a:ext uri="{FF2B5EF4-FFF2-40B4-BE49-F238E27FC236}">
                <a16:creationId xmlns:a16="http://schemas.microsoft.com/office/drawing/2014/main" id="{570A365E-C25C-D14F-2F25-30B0074477AE}"/>
              </a:ext>
            </a:extLst>
          </p:cNvPr>
          <p:cNvSpPr/>
          <p:nvPr/>
        </p:nvSpPr>
        <p:spPr>
          <a:xfrm flipH="1">
            <a:off x="4245851" y="2136590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hteck 27">
            <a:extLst>
              <a:ext uri="{FF2B5EF4-FFF2-40B4-BE49-F238E27FC236}">
                <a16:creationId xmlns:a16="http://schemas.microsoft.com/office/drawing/2014/main" id="{4EC241EB-F1C7-D332-A96C-A22B30FEE931}"/>
              </a:ext>
            </a:extLst>
          </p:cNvPr>
          <p:cNvSpPr/>
          <p:nvPr/>
        </p:nvSpPr>
        <p:spPr>
          <a:xfrm flipH="1">
            <a:off x="4245850" y="2266828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hteck 28">
            <a:extLst>
              <a:ext uri="{FF2B5EF4-FFF2-40B4-BE49-F238E27FC236}">
                <a16:creationId xmlns:a16="http://schemas.microsoft.com/office/drawing/2014/main" id="{1A819B23-0B42-A49A-D5D0-4067AC734E42}"/>
              </a:ext>
            </a:extLst>
          </p:cNvPr>
          <p:cNvSpPr/>
          <p:nvPr/>
        </p:nvSpPr>
        <p:spPr>
          <a:xfrm flipH="1">
            <a:off x="4245851" y="2397200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341867" y="2227904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646905" y="1931046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828366" y="1946017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4987F7E7-7CDF-6C06-8800-4D21AE3C7D7F}"/>
              </a:ext>
            </a:extLst>
          </p:cNvPr>
          <p:cNvSpPr/>
          <p:nvPr/>
        </p:nvSpPr>
        <p:spPr>
          <a:xfrm>
            <a:off x="6091133" y="2015186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hteck 26">
            <a:extLst>
              <a:ext uri="{FF2B5EF4-FFF2-40B4-BE49-F238E27FC236}">
                <a16:creationId xmlns:a16="http://schemas.microsoft.com/office/drawing/2014/main" id="{DE6353D5-F4FB-61D3-AEF6-7E26C00FDE9D}"/>
              </a:ext>
            </a:extLst>
          </p:cNvPr>
          <p:cNvSpPr/>
          <p:nvPr/>
        </p:nvSpPr>
        <p:spPr>
          <a:xfrm>
            <a:off x="6091133" y="2145808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Rechteck 27">
            <a:extLst>
              <a:ext uri="{FF2B5EF4-FFF2-40B4-BE49-F238E27FC236}">
                <a16:creationId xmlns:a16="http://schemas.microsoft.com/office/drawing/2014/main" id="{497A1B91-1D20-C330-AE69-19D7DA57734F}"/>
              </a:ext>
            </a:extLst>
          </p:cNvPr>
          <p:cNvSpPr/>
          <p:nvPr/>
        </p:nvSpPr>
        <p:spPr>
          <a:xfrm>
            <a:off x="6091133" y="2276296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hteck 28">
            <a:extLst>
              <a:ext uri="{FF2B5EF4-FFF2-40B4-BE49-F238E27FC236}">
                <a16:creationId xmlns:a16="http://schemas.microsoft.com/office/drawing/2014/main" id="{912AAFD0-D3ED-4C8C-0051-B010C1E5135E}"/>
              </a:ext>
            </a:extLst>
          </p:cNvPr>
          <p:cNvSpPr/>
          <p:nvPr/>
        </p:nvSpPr>
        <p:spPr>
          <a:xfrm>
            <a:off x="6091133" y="2406918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6210579" y="2099752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8068446" y="-974104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7153728" y="1946017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35A78E46-3F65-36C6-B590-EFEBE635C146}"/>
              </a:ext>
            </a:extLst>
          </p:cNvPr>
          <p:cNvSpPr/>
          <p:nvPr/>
        </p:nvSpPr>
        <p:spPr>
          <a:xfrm flipH="1">
            <a:off x="7558073" y="2015186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echteck 26">
            <a:extLst>
              <a:ext uri="{FF2B5EF4-FFF2-40B4-BE49-F238E27FC236}">
                <a16:creationId xmlns:a16="http://schemas.microsoft.com/office/drawing/2014/main" id="{9F543712-4F98-C0E6-2564-91A06C251B2C}"/>
              </a:ext>
            </a:extLst>
          </p:cNvPr>
          <p:cNvSpPr/>
          <p:nvPr/>
        </p:nvSpPr>
        <p:spPr>
          <a:xfrm flipH="1">
            <a:off x="7558073" y="2145808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Rechteck 27">
            <a:extLst>
              <a:ext uri="{FF2B5EF4-FFF2-40B4-BE49-F238E27FC236}">
                <a16:creationId xmlns:a16="http://schemas.microsoft.com/office/drawing/2014/main" id="{CEACBB3C-911D-938B-F515-E818C84FBF44}"/>
              </a:ext>
            </a:extLst>
          </p:cNvPr>
          <p:cNvSpPr/>
          <p:nvPr/>
        </p:nvSpPr>
        <p:spPr>
          <a:xfrm flipH="1">
            <a:off x="7558073" y="2276296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Rechteck 28">
            <a:extLst>
              <a:ext uri="{FF2B5EF4-FFF2-40B4-BE49-F238E27FC236}">
                <a16:creationId xmlns:a16="http://schemas.microsoft.com/office/drawing/2014/main" id="{2F571310-F74B-2452-B250-D67C7DFD2445}"/>
              </a:ext>
            </a:extLst>
          </p:cNvPr>
          <p:cNvSpPr/>
          <p:nvPr/>
        </p:nvSpPr>
        <p:spPr>
          <a:xfrm flipH="1">
            <a:off x="7558073" y="2406918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723026" y="2099752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9031653" y="1946017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hteck 25">
            <a:extLst>
              <a:ext uri="{FF2B5EF4-FFF2-40B4-BE49-F238E27FC236}">
                <a16:creationId xmlns:a16="http://schemas.microsoft.com/office/drawing/2014/main" id="{F7036468-ACCF-8F3B-EBA3-158A243FC466}"/>
              </a:ext>
            </a:extLst>
          </p:cNvPr>
          <p:cNvSpPr/>
          <p:nvPr/>
        </p:nvSpPr>
        <p:spPr>
          <a:xfrm>
            <a:off x="8294420" y="2015186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Rechteck 26">
            <a:extLst>
              <a:ext uri="{FF2B5EF4-FFF2-40B4-BE49-F238E27FC236}">
                <a16:creationId xmlns:a16="http://schemas.microsoft.com/office/drawing/2014/main" id="{D26EAFA5-BC68-5DD6-1F77-EBA6C180A3A9}"/>
              </a:ext>
            </a:extLst>
          </p:cNvPr>
          <p:cNvSpPr/>
          <p:nvPr/>
        </p:nvSpPr>
        <p:spPr>
          <a:xfrm>
            <a:off x="8294419" y="2145808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hteck 27">
            <a:extLst>
              <a:ext uri="{FF2B5EF4-FFF2-40B4-BE49-F238E27FC236}">
                <a16:creationId xmlns:a16="http://schemas.microsoft.com/office/drawing/2014/main" id="{5ADD474A-6C25-59AF-0D11-C8DC42D948F5}"/>
              </a:ext>
            </a:extLst>
          </p:cNvPr>
          <p:cNvSpPr/>
          <p:nvPr/>
        </p:nvSpPr>
        <p:spPr>
          <a:xfrm>
            <a:off x="8294420" y="2276296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28">
            <a:extLst>
              <a:ext uri="{FF2B5EF4-FFF2-40B4-BE49-F238E27FC236}">
                <a16:creationId xmlns:a16="http://schemas.microsoft.com/office/drawing/2014/main" id="{646EAA70-2C3D-A1A3-A875-772630C228B2}"/>
              </a:ext>
            </a:extLst>
          </p:cNvPr>
          <p:cNvSpPr/>
          <p:nvPr/>
        </p:nvSpPr>
        <p:spPr>
          <a:xfrm>
            <a:off x="8294420" y="2406918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413866" y="2099752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504219" y="1931046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357014" y="1946017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hteck 25">
            <a:extLst>
              <a:ext uri="{FF2B5EF4-FFF2-40B4-BE49-F238E27FC236}">
                <a16:creationId xmlns:a16="http://schemas.microsoft.com/office/drawing/2014/main" id="{68E45D1F-6E6A-D79A-D624-EE5C7B21A56D}"/>
              </a:ext>
            </a:extLst>
          </p:cNvPr>
          <p:cNvSpPr/>
          <p:nvPr/>
        </p:nvSpPr>
        <p:spPr>
          <a:xfrm flipH="1">
            <a:off x="9761359" y="2015186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hteck 26">
            <a:extLst>
              <a:ext uri="{FF2B5EF4-FFF2-40B4-BE49-F238E27FC236}">
                <a16:creationId xmlns:a16="http://schemas.microsoft.com/office/drawing/2014/main" id="{3D7D7F18-27CD-3CA4-75D7-2ACF48F0EC1F}"/>
              </a:ext>
            </a:extLst>
          </p:cNvPr>
          <p:cNvSpPr/>
          <p:nvPr/>
        </p:nvSpPr>
        <p:spPr>
          <a:xfrm flipH="1">
            <a:off x="9761360" y="2145808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Rechteck 27">
            <a:extLst>
              <a:ext uri="{FF2B5EF4-FFF2-40B4-BE49-F238E27FC236}">
                <a16:creationId xmlns:a16="http://schemas.microsoft.com/office/drawing/2014/main" id="{13913610-111D-6A56-C9AA-D713F350D743}"/>
              </a:ext>
            </a:extLst>
          </p:cNvPr>
          <p:cNvSpPr/>
          <p:nvPr/>
        </p:nvSpPr>
        <p:spPr>
          <a:xfrm flipH="1">
            <a:off x="9761359" y="2276296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2" name="Rechteck 28">
            <a:extLst>
              <a:ext uri="{FF2B5EF4-FFF2-40B4-BE49-F238E27FC236}">
                <a16:creationId xmlns:a16="http://schemas.microsoft.com/office/drawing/2014/main" id="{58744218-362F-4E1B-2779-0B0541953AA1}"/>
              </a:ext>
            </a:extLst>
          </p:cNvPr>
          <p:cNvSpPr/>
          <p:nvPr/>
        </p:nvSpPr>
        <p:spPr>
          <a:xfrm flipH="1">
            <a:off x="9761360" y="2406918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926312" y="2099752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642913" y="3965800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Rechteck 25">
            <a:extLst>
              <a:ext uri="{FF2B5EF4-FFF2-40B4-BE49-F238E27FC236}">
                <a16:creationId xmlns:a16="http://schemas.microsoft.com/office/drawing/2014/main" id="{439A5B94-901D-9C11-5DD3-E9EAFAF48871}"/>
              </a:ext>
            </a:extLst>
          </p:cNvPr>
          <p:cNvSpPr/>
          <p:nvPr/>
        </p:nvSpPr>
        <p:spPr>
          <a:xfrm>
            <a:off x="6019584" y="416548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1" name="Rechteck 26">
            <a:extLst>
              <a:ext uri="{FF2B5EF4-FFF2-40B4-BE49-F238E27FC236}">
                <a16:creationId xmlns:a16="http://schemas.microsoft.com/office/drawing/2014/main" id="{E2A617C9-25EB-F964-A382-11D58DFCE3CA}"/>
              </a:ext>
            </a:extLst>
          </p:cNvPr>
          <p:cNvSpPr/>
          <p:nvPr/>
        </p:nvSpPr>
        <p:spPr>
          <a:xfrm>
            <a:off x="6019583" y="4313343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Rechteck 27">
            <a:extLst>
              <a:ext uri="{FF2B5EF4-FFF2-40B4-BE49-F238E27FC236}">
                <a16:creationId xmlns:a16="http://schemas.microsoft.com/office/drawing/2014/main" id="{4BBF0787-8EF9-1D48-9F5C-B1E377CBB801}"/>
              </a:ext>
            </a:extLst>
          </p:cNvPr>
          <p:cNvSpPr/>
          <p:nvPr/>
        </p:nvSpPr>
        <p:spPr>
          <a:xfrm>
            <a:off x="6019584" y="446104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3" name="Rechteck 28">
            <a:extLst>
              <a:ext uri="{FF2B5EF4-FFF2-40B4-BE49-F238E27FC236}">
                <a16:creationId xmlns:a16="http://schemas.microsoft.com/office/drawing/2014/main" id="{1DA9E43D-9DC1-D352-65B5-8E11E22AB44B}"/>
              </a:ext>
            </a:extLst>
          </p:cNvPr>
          <p:cNvSpPr/>
          <p:nvPr/>
        </p:nvSpPr>
        <p:spPr>
          <a:xfrm>
            <a:off x="6019584" y="4608898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722221" y="4715486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865181" y="3965800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hteck 25">
            <a:extLst>
              <a:ext uri="{FF2B5EF4-FFF2-40B4-BE49-F238E27FC236}">
                <a16:creationId xmlns:a16="http://schemas.microsoft.com/office/drawing/2014/main" id="{7B992A38-88FD-C6F3-49DF-FA11AE55109D}"/>
              </a:ext>
            </a:extLst>
          </p:cNvPr>
          <p:cNvSpPr/>
          <p:nvPr/>
        </p:nvSpPr>
        <p:spPr>
          <a:xfrm flipH="1">
            <a:off x="7247880" y="416548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8" name="Rechteck 26">
            <a:extLst>
              <a:ext uri="{FF2B5EF4-FFF2-40B4-BE49-F238E27FC236}">
                <a16:creationId xmlns:a16="http://schemas.microsoft.com/office/drawing/2014/main" id="{5DC9BA0C-2A7C-923A-845E-A9DC1086EEE6}"/>
              </a:ext>
            </a:extLst>
          </p:cNvPr>
          <p:cNvSpPr/>
          <p:nvPr/>
        </p:nvSpPr>
        <p:spPr>
          <a:xfrm flipH="1">
            <a:off x="7247880" y="4313343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9" name="Rechteck 27">
            <a:extLst>
              <a:ext uri="{FF2B5EF4-FFF2-40B4-BE49-F238E27FC236}">
                <a16:creationId xmlns:a16="http://schemas.microsoft.com/office/drawing/2014/main" id="{4CAC2061-B21C-2ADE-F0A8-724F0E4E62BA}"/>
              </a:ext>
            </a:extLst>
          </p:cNvPr>
          <p:cNvSpPr/>
          <p:nvPr/>
        </p:nvSpPr>
        <p:spPr>
          <a:xfrm flipH="1">
            <a:off x="7247880" y="446104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0" name="Rechteck 28">
            <a:extLst>
              <a:ext uri="{FF2B5EF4-FFF2-40B4-BE49-F238E27FC236}">
                <a16:creationId xmlns:a16="http://schemas.microsoft.com/office/drawing/2014/main" id="{6FDEA1A9-EB99-F59C-FC1D-4BA4BFE44735}"/>
              </a:ext>
            </a:extLst>
          </p:cNvPr>
          <p:cNvSpPr/>
          <p:nvPr/>
        </p:nvSpPr>
        <p:spPr>
          <a:xfrm flipH="1">
            <a:off x="7247880" y="4608898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660336" y="4715485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327588" y="3965800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hteck 25">
            <a:extLst>
              <a:ext uri="{FF2B5EF4-FFF2-40B4-BE49-F238E27FC236}">
                <a16:creationId xmlns:a16="http://schemas.microsoft.com/office/drawing/2014/main" id="{5FA03440-DF04-3E5E-80BD-BBAEC4C515B9}"/>
              </a:ext>
            </a:extLst>
          </p:cNvPr>
          <p:cNvSpPr/>
          <p:nvPr/>
        </p:nvSpPr>
        <p:spPr>
          <a:xfrm>
            <a:off x="8704259" y="416548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4" name="Rechteck 26">
            <a:extLst>
              <a:ext uri="{FF2B5EF4-FFF2-40B4-BE49-F238E27FC236}">
                <a16:creationId xmlns:a16="http://schemas.microsoft.com/office/drawing/2014/main" id="{4EBD0F0B-551A-697C-A866-C57259D6D052}"/>
              </a:ext>
            </a:extLst>
          </p:cNvPr>
          <p:cNvSpPr/>
          <p:nvPr/>
        </p:nvSpPr>
        <p:spPr>
          <a:xfrm>
            <a:off x="8704259" y="4313343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hteck 27">
            <a:extLst>
              <a:ext uri="{FF2B5EF4-FFF2-40B4-BE49-F238E27FC236}">
                <a16:creationId xmlns:a16="http://schemas.microsoft.com/office/drawing/2014/main" id="{117150FD-0813-20A7-E2A6-8D8A795841BB}"/>
              </a:ext>
            </a:extLst>
          </p:cNvPr>
          <p:cNvSpPr/>
          <p:nvPr/>
        </p:nvSpPr>
        <p:spPr>
          <a:xfrm>
            <a:off x="8704259" y="446104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echteck 28">
            <a:extLst>
              <a:ext uri="{FF2B5EF4-FFF2-40B4-BE49-F238E27FC236}">
                <a16:creationId xmlns:a16="http://schemas.microsoft.com/office/drawing/2014/main" id="{C0E7A244-0B22-05F8-6174-D3DEED41FB3A}"/>
              </a:ext>
            </a:extLst>
          </p:cNvPr>
          <p:cNvSpPr/>
          <p:nvPr/>
        </p:nvSpPr>
        <p:spPr>
          <a:xfrm>
            <a:off x="8704259" y="4608898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549856" y="3965800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Rechteck 25">
            <a:extLst>
              <a:ext uri="{FF2B5EF4-FFF2-40B4-BE49-F238E27FC236}">
                <a16:creationId xmlns:a16="http://schemas.microsoft.com/office/drawing/2014/main" id="{4B6F8C04-CFE1-B060-4081-93F378659329}"/>
              </a:ext>
            </a:extLst>
          </p:cNvPr>
          <p:cNvSpPr/>
          <p:nvPr/>
        </p:nvSpPr>
        <p:spPr>
          <a:xfrm flipH="1">
            <a:off x="9932555" y="416548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echteck 26">
            <a:extLst>
              <a:ext uri="{FF2B5EF4-FFF2-40B4-BE49-F238E27FC236}">
                <a16:creationId xmlns:a16="http://schemas.microsoft.com/office/drawing/2014/main" id="{B6CB457F-C189-7A5D-33A9-C565C03528BB}"/>
              </a:ext>
            </a:extLst>
          </p:cNvPr>
          <p:cNvSpPr/>
          <p:nvPr/>
        </p:nvSpPr>
        <p:spPr>
          <a:xfrm flipH="1">
            <a:off x="9932556" y="4313343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echteck 27">
            <a:extLst>
              <a:ext uri="{FF2B5EF4-FFF2-40B4-BE49-F238E27FC236}">
                <a16:creationId xmlns:a16="http://schemas.microsoft.com/office/drawing/2014/main" id="{F547232C-1C3B-F078-62D7-0C0CDA9F8F09}"/>
              </a:ext>
            </a:extLst>
          </p:cNvPr>
          <p:cNvSpPr/>
          <p:nvPr/>
        </p:nvSpPr>
        <p:spPr>
          <a:xfrm flipH="1">
            <a:off x="9932555" y="446104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2" name="Rechteck 28">
            <a:extLst>
              <a:ext uri="{FF2B5EF4-FFF2-40B4-BE49-F238E27FC236}">
                <a16:creationId xmlns:a16="http://schemas.microsoft.com/office/drawing/2014/main" id="{9B4C5871-7742-102F-0515-BDB02187F27D}"/>
              </a:ext>
            </a:extLst>
          </p:cNvPr>
          <p:cNvSpPr/>
          <p:nvPr/>
        </p:nvSpPr>
        <p:spPr>
          <a:xfrm flipH="1">
            <a:off x="9932556" y="4608898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414880" y="3973765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Rechteck 25">
            <a:extLst>
              <a:ext uri="{FF2B5EF4-FFF2-40B4-BE49-F238E27FC236}">
                <a16:creationId xmlns:a16="http://schemas.microsoft.com/office/drawing/2014/main" id="{146700B7-97DC-0DAE-0837-0831069CBD0B}"/>
              </a:ext>
            </a:extLst>
          </p:cNvPr>
          <p:cNvSpPr/>
          <p:nvPr/>
        </p:nvSpPr>
        <p:spPr>
          <a:xfrm>
            <a:off x="758706" y="4157234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2" name="Rechteck 26">
            <a:extLst>
              <a:ext uri="{FF2B5EF4-FFF2-40B4-BE49-F238E27FC236}">
                <a16:creationId xmlns:a16="http://schemas.microsoft.com/office/drawing/2014/main" id="{484EFDDE-EA9A-3CEC-8FB1-29D35B316B85}"/>
              </a:ext>
            </a:extLst>
          </p:cNvPr>
          <p:cNvSpPr/>
          <p:nvPr/>
        </p:nvSpPr>
        <p:spPr>
          <a:xfrm>
            <a:off x="758705" y="43071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hteck 27">
            <a:extLst>
              <a:ext uri="{FF2B5EF4-FFF2-40B4-BE49-F238E27FC236}">
                <a16:creationId xmlns:a16="http://schemas.microsoft.com/office/drawing/2014/main" id="{BD94E0C9-F3E8-1DD2-0405-15FF29DE2166}"/>
              </a:ext>
            </a:extLst>
          </p:cNvPr>
          <p:cNvSpPr/>
          <p:nvPr/>
        </p:nvSpPr>
        <p:spPr>
          <a:xfrm>
            <a:off x="758706" y="4456976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4" name="Rechteck 28">
            <a:extLst>
              <a:ext uri="{FF2B5EF4-FFF2-40B4-BE49-F238E27FC236}">
                <a16:creationId xmlns:a16="http://schemas.microsoft.com/office/drawing/2014/main" id="{E9CE4227-A67A-A5E1-5913-E791DE8384D3}"/>
              </a:ext>
            </a:extLst>
          </p:cNvPr>
          <p:cNvSpPr/>
          <p:nvPr/>
        </p:nvSpPr>
        <p:spPr>
          <a:xfrm>
            <a:off x="758706" y="4606924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377050" y="3884241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378604" y="2685916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443369" y="3973765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hteck 25">
            <a:extLst>
              <a:ext uri="{FF2B5EF4-FFF2-40B4-BE49-F238E27FC236}">
                <a16:creationId xmlns:a16="http://schemas.microsoft.com/office/drawing/2014/main" id="{FFF6B8A2-3A5C-32BA-1761-1FEFE29BFDF9}"/>
              </a:ext>
            </a:extLst>
          </p:cNvPr>
          <p:cNvSpPr/>
          <p:nvPr/>
        </p:nvSpPr>
        <p:spPr>
          <a:xfrm flipH="1">
            <a:off x="1879896" y="4157234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Rechteck 26">
            <a:extLst>
              <a:ext uri="{FF2B5EF4-FFF2-40B4-BE49-F238E27FC236}">
                <a16:creationId xmlns:a16="http://schemas.microsoft.com/office/drawing/2014/main" id="{A2DC2C51-1072-327E-2C8D-DC251E594BCA}"/>
              </a:ext>
            </a:extLst>
          </p:cNvPr>
          <p:cNvSpPr/>
          <p:nvPr/>
        </p:nvSpPr>
        <p:spPr>
          <a:xfrm flipH="1">
            <a:off x="1879897" y="43071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0" name="Rechteck 27">
            <a:extLst>
              <a:ext uri="{FF2B5EF4-FFF2-40B4-BE49-F238E27FC236}">
                <a16:creationId xmlns:a16="http://schemas.microsoft.com/office/drawing/2014/main" id="{971D8020-F0E6-931E-8E4A-C77D56FBDBE3}"/>
              </a:ext>
            </a:extLst>
          </p:cNvPr>
          <p:cNvSpPr/>
          <p:nvPr/>
        </p:nvSpPr>
        <p:spPr>
          <a:xfrm flipH="1">
            <a:off x="1879896" y="4456976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1" name="Rechteck 28">
            <a:extLst>
              <a:ext uri="{FF2B5EF4-FFF2-40B4-BE49-F238E27FC236}">
                <a16:creationId xmlns:a16="http://schemas.microsoft.com/office/drawing/2014/main" id="{E0501C8D-AACF-BDCD-A6A5-D38F923949B2}"/>
              </a:ext>
            </a:extLst>
          </p:cNvPr>
          <p:cNvSpPr/>
          <p:nvPr/>
        </p:nvSpPr>
        <p:spPr>
          <a:xfrm flipH="1">
            <a:off x="1879897" y="4606924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865456" y="3973765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6" name="Rechteck 25">
            <a:extLst>
              <a:ext uri="{FF2B5EF4-FFF2-40B4-BE49-F238E27FC236}">
                <a16:creationId xmlns:a16="http://schemas.microsoft.com/office/drawing/2014/main" id="{066C2C27-C36E-EE31-FAD1-8BC9519C8B2E}"/>
              </a:ext>
            </a:extLst>
          </p:cNvPr>
          <p:cNvSpPr/>
          <p:nvPr/>
        </p:nvSpPr>
        <p:spPr>
          <a:xfrm>
            <a:off x="3209281" y="4157234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7" name="Rechteck 26">
            <a:extLst>
              <a:ext uri="{FF2B5EF4-FFF2-40B4-BE49-F238E27FC236}">
                <a16:creationId xmlns:a16="http://schemas.microsoft.com/office/drawing/2014/main" id="{FD134450-5546-8360-6BE9-46A7B46F4DE2}"/>
              </a:ext>
            </a:extLst>
          </p:cNvPr>
          <p:cNvSpPr/>
          <p:nvPr/>
        </p:nvSpPr>
        <p:spPr>
          <a:xfrm>
            <a:off x="3209281" y="43071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Rechteck 27">
            <a:extLst>
              <a:ext uri="{FF2B5EF4-FFF2-40B4-BE49-F238E27FC236}">
                <a16:creationId xmlns:a16="http://schemas.microsoft.com/office/drawing/2014/main" id="{1C58A9DF-EABA-302E-505F-0AC5BC9B1FEE}"/>
              </a:ext>
            </a:extLst>
          </p:cNvPr>
          <p:cNvSpPr/>
          <p:nvPr/>
        </p:nvSpPr>
        <p:spPr>
          <a:xfrm>
            <a:off x="3209281" y="4456976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9" name="Rechteck 28">
            <a:extLst>
              <a:ext uri="{FF2B5EF4-FFF2-40B4-BE49-F238E27FC236}">
                <a16:creationId xmlns:a16="http://schemas.microsoft.com/office/drawing/2014/main" id="{8D904644-CB4B-F80F-D8E0-CD264602251B}"/>
              </a:ext>
            </a:extLst>
          </p:cNvPr>
          <p:cNvSpPr/>
          <p:nvPr/>
        </p:nvSpPr>
        <p:spPr>
          <a:xfrm>
            <a:off x="3209281" y="4606924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893945" y="3973765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hteck 25">
            <a:extLst>
              <a:ext uri="{FF2B5EF4-FFF2-40B4-BE49-F238E27FC236}">
                <a16:creationId xmlns:a16="http://schemas.microsoft.com/office/drawing/2014/main" id="{7A985F2B-10D2-AFEE-FA41-BB99F7421773}"/>
              </a:ext>
            </a:extLst>
          </p:cNvPr>
          <p:cNvSpPr/>
          <p:nvPr/>
        </p:nvSpPr>
        <p:spPr>
          <a:xfrm flipH="1">
            <a:off x="4330472" y="4157234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3" name="Rechteck 26">
            <a:extLst>
              <a:ext uri="{FF2B5EF4-FFF2-40B4-BE49-F238E27FC236}">
                <a16:creationId xmlns:a16="http://schemas.microsoft.com/office/drawing/2014/main" id="{AACD5F8F-E9DE-78FB-17EA-02671DA2C565}"/>
              </a:ext>
            </a:extLst>
          </p:cNvPr>
          <p:cNvSpPr/>
          <p:nvPr/>
        </p:nvSpPr>
        <p:spPr>
          <a:xfrm flipH="1">
            <a:off x="4330472" y="43071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4" name="Rechteck 27">
            <a:extLst>
              <a:ext uri="{FF2B5EF4-FFF2-40B4-BE49-F238E27FC236}">
                <a16:creationId xmlns:a16="http://schemas.microsoft.com/office/drawing/2014/main" id="{212B1211-960D-38D8-EC54-D31F5D43C512}"/>
              </a:ext>
            </a:extLst>
          </p:cNvPr>
          <p:cNvSpPr/>
          <p:nvPr/>
        </p:nvSpPr>
        <p:spPr>
          <a:xfrm flipH="1">
            <a:off x="4330472" y="4456976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Rechteck 28">
            <a:extLst>
              <a:ext uri="{FF2B5EF4-FFF2-40B4-BE49-F238E27FC236}">
                <a16:creationId xmlns:a16="http://schemas.microsoft.com/office/drawing/2014/main" id="{1F6AD339-2B1C-0BE8-F764-4705C16651E5}"/>
              </a:ext>
            </a:extLst>
          </p:cNvPr>
          <p:cNvSpPr/>
          <p:nvPr/>
        </p:nvSpPr>
        <p:spPr>
          <a:xfrm flipH="1">
            <a:off x="4330472" y="4606924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656398" y="4087047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905072" y="4087050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696522" y="4434865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722221" y="357119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660336" y="3571196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696522" y="3290576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406898" y="471548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345013" y="471548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341075" y="408704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589749" y="408704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381199" y="443486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406898" y="357119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345013" y="35711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381199" y="329057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324855" y="4130029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829692" y="2679565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775943" y="4123678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826057" y="3884241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389216" y="3049095"/>
            <a:ext cx="2792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6865144" y="3033707"/>
            <a:ext cx="2792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388933" y="5231340"/>
            <a:ext cx="2792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6843846" y="5231340"/>
            <a:ext cx="2792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5B44C-F3A1-B0CF-FDB0-039688B9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32765D-CA93-206C-7148-764C577C0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39288F-87FB-7F54-601D-E2D16E1B14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4881" y="6466720"/>
            <a:ext cx="8619040" cy="365125"/>
          </a:xfrm>
        </p:spPr>
        <p:txBody>
          <a:bodyPr/>
          <a:lstStyle/>
          <a:p>
            <a:r>
              <a:rPr lang="en-US"/>
              <a:t>B.Sc. Adrian Keil (TUM) | Meeting 16.01.2025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5A97874-C888-2BC6-1D40-A94AD95F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18" t="22251" r="1105" b="23617"/>
          <a:stretch/>
        </p:blipFill>
        <p:spPr>
          <a:xfrm>
            <a:off x="115963" y="107950"/>
            <a:ext cx="4006851" cy="202565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E47C0FB-8A01-2B37-C5DD-0023E3CE7157}"/>
              </a:ext>
            </a:extLst>
          </p:cNvPr>
          <p:cNvSpPr txBox="1"/>
          <p:nvPr/>
        </p:nvSpPr>
        <p:spPr>
          <a:xfrm>
            <a:off x="414881" y="6048892"/>
            <a:ext cx="5205256" cy="35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133" dirty="0"/>
              <a:t>Field </a:t>
            </a:r>
            <a:r>
              <a:rPr lang="de-DE" sz="2133" dirty="0" err="1"/>
              <a:t>intensity</a:t>
            </a:r>
            <a:r>
              <a:rPr lang="de-DE" sz="2133" dirty="0"/>
              <a:t> (0 – 10 kA/m)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5449017-B18F-2FE1-ECAF-746779F270FB}"/>
              </a:ext>
            </a:extLst>
          </p:cNvPr>
          <p:cNvSpPr txBox="1"/>
          <p:nvPr/>
        </p:nvSpPr>
        <p:spPr>
          <a:xfrm>
            <a:off x="5733897" y="6048820"/>
            <a:ext cx="5205256" cy="35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133" dirty="0" err="1"/>
              <a:t>Current</a:t>
            </a:r>
            <a:r>
              <a:rPr lang="de-DE" sz="2133" dirty="0"/>
              <a:t> </a:t>
            </a:r>
            <a:r>
              <a:rPr lang="de-DE" sz="2133" dirty="0" err="1"/>
              <a:t>density</a:t>
            </a:r>
            <a:r>
              <a:rPr lang="de-DE" sz="2133" dirty="0"/>
              <a:t> (0 – 300 A/mm^2)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347243D-50A9-BE30-0D13-565CBCBD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599" y="120093"/>
            <a:ext cx="2960597" cy="12136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90662D-46BC-F194-82B8-CC3D02A17C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358" t="23439" r="2287" b="22429"/>
          <a:stretch/>
        </p:blipFill>
        <p:spPr>
          <a:xfrm>
            <a:off x="115963" y="2294673"/>
            <a:ext cx="4006851" cy="19786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46A8CF-D853-4B5E-A449-0718243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597" y="1702380"/>
            <a:ext cx="2960597" cy="118458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C5EAB9-AD7F-D158-B45E-ABD1898F2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598" y="3029885"/>
            <a:ext cx="2960597" cy="124347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552162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A50D1F7C-A7EF-2EBC-0874-D2DB10F2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8" t="4173" r="15860"/>
          <a:stretch/>
        </p:blipFill>
        <p:spPr>
          <a:xfrm>
            <a:off x="0" y="0"/>
            <a:ext cx="7801292" cy="6858000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CA152BF-D749-CDBF-67A3-62AD4432358F}"/>
              </a:ext>
            </a:extLst>
          </p:cNvPr>
          <p:cNvSpPr txBox="1"/>
          <p:nvPr/>
        </p:nvSpPr>
        <p:spPr>
          <a:xfrm>
            <a:off x="4920826" y="4902433"/>
            <a:ext cx="2160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B595551-1B23-C5AD-23B5-0BFDFA20651B}"/>
              </a:ext>
            </a:extLst>
          </p:cNvPr>
          <p:cNvSpPr txBox="1"/>
          <p:nvPr/>
        </p:nvSpPr>
        <p:spPr>
          <a:xfrm>
            <a:off x="5640599" y="1207413"/>
            <a:ext cx="2160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584B01B5-0BA1-719E-C73E-82620C35B1CD}"/>
              </a:ext>
            </a:extLst>
          </p:cNvPr>
          <p:cNvSpPr/>
          <p:nvPr/>
        </p:nvSpPr>
        <p:spPr>
          <a:xfrm>
            <a:off x="2316480" y="853440"/>
            <a:ext cx="4602480" cy="4366260"/>
          </a:xfrm>
          <a:custGeom>
            <a:avLst/>
            <a:gdLst>
              <a:gd name="connsiteX0" fmla="*/ 0 w 4602480"/>
              <a:gd name="connsiteY0" fmla="*/ 457200 h 4366260"/>
              <a:gd name="connsiteX1" fmla="*/ 1485900 w 4602480"/>
              <a:gd name="connsiteY1" fmla="*/ 4366260 h 4366260"/>
              <a:gd name="connsiteX2" fmla="*/ 4602480 w 4602480"/>
              <a:gd name="connsiteY2" fmla="*/ 3703320 h 4366260"/>
              <a:gd name="connsiteX3" fmla="*/ 2804160 w 4602480"/>
              <a:gd name="connsiteY3" fmla="*/ 0 h 4366260"/>
              <a:gd name="connsiteX4" fmla="*/ 0 w 4602480"/>
              <a:gd name="connsiteY4" fmla="*/ 457200 h 436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2480" h="4366260">
                <a:moveTo>
                  <a:pt x="0" y="457200"/>
                </a:moveTo>
                <a:lnTo>
                  <a:pt x="1485900" y="4366260"/>
                </a:lnTo>
                <a:lnTo>
                  <a:pt x="4602480" y="3703320"/>
                </a:lnTo>
                <a:lnTo>
                  <a:pt x="2804160" y="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>
              <a:alpha val="42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65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Breitbild</PresentationFormat>
  <Paragraphs>14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11</cp:revision>
  <dcterms:created xsi:type="dcterms:W3CDTF">2025-09-30T09:24:34Z</dcterms:created>
  <dcterms:modified xsi:type="dcterms:W3CDTF">2025-09-30T14:18:53Z</dcterms:modified>
</cp:coreProperties>
</file>